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9" r:id="rId4"/>
    <p:sldId id="256" r:id="rId5"/>
    <p:sldId id="257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F03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B2AE-4638-45BD-B598-B9DA9F50C67F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7B2AE-4638-45BD-B598-B9DA9F50C67F}" type="datetimeFigureOut">
              <a:rPr lang="en-US" smtClean="0"/>
              <a:pPr/>
              <a:t>4/10/2014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CF78B-E550-4909-A247-E033A3AF4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am.research.sc.edu/uscera/viewDocument.do;jsessionid=8A26A923488EE4C4174F44864982EF8C?keyId=98862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762000"/>
            <a:ext cx="3688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GIS Specialty Group Friday Activities 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143000" y="1524000"/>
            <a:ext cx="73152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Waldo </a:t>
            </a:r>
            <a:r>
              <a:rPr lang="en-US" dirty="0" err="1" smtClean="0"/>
              <a:t>Tobler</a:t>
            </a:r>
            <a:r>
              <a:rPr lang="en-US" dirty="0" smtClean="0"/>
              <a:t> Distinguished Lecture in </a:t>
            </a:r>
            <a:r>
              <a:rPr lang="en-US" dirty="0" err="1" smtClean="0"/>
              <a:t>GIScience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Friday, 4/11/2014, from 2:40 PM - 4:20 PM in Ballroom A, TCC, First Floor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Dr. Matt </a:t>
            </a:r>
            <a:r>
              <a:rPr lang="en-US" dirty="0" err="1" smtClean="0"/>
              <a:t>Duckham</a:t>
            </a:r>
            <a:r>
              <a:rPr lang="en-US" dirty="0" smtClean="0"/>
              <a:t>, Associate Professor in Geographic Information Science at the University of Melbourne, Australia.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Title: Geographic Information Expertise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----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2209800"/>
            <a:ext cx="6629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dirty="0" smtClean="0"/>
              <a:t>The </a:t>
            </a:r>
            <a:r>
              <a:rPr lang="en-US" dirty="0" err="1" smtClean="0"/>
              <a:t>Tobler</a:t>
            </a:r>
            <a:r>
              <a:rPr lang="en-US" dirty="0" smtClean="0"/>
              <a:t> Distinguished Lecture will be followed by the presentation of the Robert T. </a:t>
            </a:r>
            <a:r>
              <a:rPr lang="en-US" dirty="0" err="1" smtClean="0"/>
              <a:t>Aangeenbrug</a:t>
            </a:r>
            <a:r>
              <a:rPr lang="en-US" dirty="0" smtClean="0"/>
              <a:t> Distinguished Career Award to Dr. Gerard </a:t>
            </a:r>
            <a:r>
              <a:rPr lang="en-US" dirty="0" err="1" smtClean="0"/>
              <a:t>Rushton</a:t>
            </a:r>
            <a:r>
              <a:rPr lang="en-US" dirty="0" smtClean="0"/>
              <a:t>, Professor Emeritus, and Department of Geography at the University of Iowa </a:t>
            </a:r>
            <a:endParaRPr lang="en-US" dirty="0" smtClean="0"/>
          </a:p>
          <a:p>
            <a:pPr fontAlgn="t"/>
            <a:endParaRPr lang="en-US" dirty="0" smtClean="0"/>
          </a:p>
          <a:p>
            <a:pPr fontAlgn="t"/>
            <a:r>
              <a:rPr lang="en-US" dirty="0" smtClean="0"/>
              <a:t>---------------------------------------------------------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GIScience</a:t>
            </a:r>
            <a:r>
              <a:rPr lang="en-US" dirty="0" smtClean="0"/>
              <a:t> Specialty Group and Transactions in GIS </a:t>
            </a:r>
            <a:r>
              <a:rPr lang="en-US" dirty="0" smtClean="0"/>
              <a:t>Reception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Reception will be held at The Landing in the TCC from 6:20 to 8:20 pm.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The reception immediately follows the Transactions in GIS Plenary (4:40 PM - 6:20 PM in Ballroom A, TCC, First Floor)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33600" y="762000"/>
            <a:ext cx="3688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GIS Specialty Group Friday Activities 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35052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Outgoing Chair </a:t>
            </a:r>
          </a:p>
          <a:p>
            <a:r>
              <a:rPr lang="en-US" dirty="0" smtClean="0"/>
              <a:t>John Rogan</a:t>
            </a:r>
          </a:p>
          <a:p>
            <a:r>
              <a:rPr lang="en-US" dirty="0" smtClean="0"/>
              <a:t>Associate Professor of Geography</a:t>
            </a:r>
          </a:p>
          <a:p>
            <a:r>
              <a:rPr lang="en-US" dirty="0" smtClean="0"/>
              <a:t>Clark Graduate School of Geography </a:t>
            </a:r>
          </a:p>
          <a:p>
            <a:r>
              <a:rPr lang="en-US" dirty="0" smtClean="0"/>
              <a:t>Clark University, Worcester MA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81000" y="1295400"/>
            <a:ext cx="4572000" cy="1477328"/>
            <a:chOff x="381000" y="1295400"/>
            <a:chExt cx="4572000" cy="1477328"/>
          </a:xfrm>
        </p:grpSpPr>
        <p:sp>
          <p:nvSpPr>
            <p:cNvPr id="4" name="Rectangle 3"/>
            <p:cNvSpPr/>
            <p:nvPr/>
          </p:nvSpPr>
          <p:spPr>
            <a:xfrm>
              <a:off x="381000" y="1295400"/>
              <a:ext cx="4572000" cy="147732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b="1" dirty="0" smtClean="0">
                  <a:solidFill>
                    <a:srgbClr val="00B050"/>
                  </a:solidFill>
                </a:rPr>
                <a:t>Incoming  Chair </a:t>
              </a:r>
            </a:p>
            <a:p>
              <a:r>
                <a:rPr lang="en-US" dirty="0" smtClean="0"/>
                <a:t>Daniel Goldberg</a:t>
              </a:r>
            </a:p>
            <a:p>
              <a:r>
                <a:rPr lang="en-US" dirty="0" smtClean="0"/>
                <a:t>Assistant Professor of Geography, </a:t>
              </a:r>
            </a:p>
            <a:p>
              <a:endParaRPr lang="en-US" dirty="0"/>
            </a:p>
            <a:p>
              <a:r>
                <a:rPr lang="en-US" dirty="0"/>
                <a:t> 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381000" y="2145268"/>
              <a:ext cx="22694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/>
                <a:t>Texas A&amp;M University 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572000" y="990600"/>
            <a:ext cx="4572000" cy="1754326"/>
            <a:chOff x="4572000" y="990600"/>
            <a:chExt cx="4572000" cy="1754326"/>
          </a:xfrm>
        </p:grpSpPr>
        <p:sp>
          <p:nvSpPr>
            <p:cNvPr id="2" name="Rectangle 1"/>
            <p:cNvSpPr/>
            <p:nvPr/>
          </p:nvSpPr>
          <p:spPr>
            <a:xfrm>
              <a:off x="4572000" y="990600"/>
              <a:ext cx="4572000" cy="1754326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endParaRPr lang="en-US" dirty="0" smtClean="0"/>
            </a:p>
            <a:p>
              <a:endParaRPr lang="en-US" dirty="0" smtClean="0"/>
            </a:p>
            <a:p>
              <a:r>
                <a:rPr lang="en-US" dirty="0" err="1" smtClean="0"/>
                <a:t>Somayeh</a:t>
              </a:r>
              <a:r>
                <a:rPr lang="en-US" dirty="0" smtClean="0"/>
                <a:t> Dodge</a:t>
              </a:r>
            </a:p>
            <a:p>
              <a:r>
                <a:rPr lang="en-US" dirty="0" smtClean="0"/>
                <a:t>Assistant Professor of </a:t>
              </a:r>
              <a:r>
                <a:rPr lang="en-US" dirty="0" err="1" smtClean="0"/>
                <a:t>GIScience</a:t>
              </a:r>
              <a:endParaRPr lang="en-US" dirty="0" smtClean="0"/>
            </a:p>
            <a:p>
              <a:r>
                <a:rPr lang="en-US" dirty="0" smtClean="0"/>
                <a:t>Department of Geography &amp; Environmental Studies, University of Colorado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572000" y="1219200"/>
              <a:ext cx="305474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solidFill>
                    <a:srgbClr val="00B050"/>
                  </a:solidFill>
                </a:rPr>
                <a:t>Incoming Academic </a:t>
              </a:r>
              <a:r>
                <a:rPr lang="en-US" b="1" dirty="0">
                  <a:solidFill>
                    <a:srgbClr val="00B050"/>
                  </a:solidFill>
                </a:rPr>
                <a:t>Councilor </a:t>
              </a:r>
            </a:p>
          </p:txBody>
        </p:sp>
      </p:grpSp>
      <p:sp>
        <p:nvSpPr>
          <p:cNvPr id="9" name="Rectangle 8"/>
          <p:cNvSpPr/>
          <p:nvPr/>
        </p:nvSpPr>
        <p:spPr>
          <a:xfrm>
            <a:off x="4572000" y="35052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Outgoing </a:t>
            </a:r>
            <a:r>
              <a:rPr lang="en-US" b="1" dirty="0" smtClean="0">
                <a:solidFill>
                  <a:srgbClr val="FF0000"/>
                </a:solidFill>
              </a:rPr>
              <a:t>Treasurer/Secretary 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Ryan Burns</a:t>
            </a:r>
            <a:endParaRPr lang="en-US" dirty="0" smtClean="0"/>
          </a:p>
          <a:p>
            <a:r>
              <a:rPr lang="en-US" dirty="0" smtClean="0"/>
              <a:t>PhD Candidate, Geography</a:t>
            </a:r>
          </a:p>
          <a:p>
            <a:r>
              <a:rPr lang="en-US" dirty="0" smtClean="0"/>
              <a:t>University of Washington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4000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Dr. </a:t>
            </a:r>
            <a:r>
              <a:rPr lang="en-US" dirty="0" err="1" smtClean="0"/>
              <a:t>Diansheng</a:t>
            </a:r>
            <a:r>
              <a:rPr lang="en-US" dirty="0" smtClean="0"/>
              <a:t> </a:t>
            </a:r>
            <a:r>
              <a:rPr lang="en-US" dirty="0" err="1" smtClean="0"/>
              <a:t>Guo</a:t>
            </a:r>
            <a:r>
              <a:rPr lang="en-US" dirty="0" smtClean="0"/>
              <a:t> is an Associate Professor of Geography at the University of South Carolina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His research interests include </a:t>
            </a:r>
            <a:r>
              <a:rPr lang="en-US" dirty="0" err="1" smtClean="0"/>
              <a:t>GIScience</a:t>
            </a:r>
            <a:r>
              <a:rPr lang="en-US" dirty="0" smtClean="0"/>
              <a:t>, information visualization, spatial data mining and knowledge discovery, spatial optimization, and their applications in various geographic domains. </a:t>
            </a:r>
          </a:p>
          <a:p>
            <a:endParaRPr lang="en-US" dirty="0"/>
          </a:p>
          <a:p>
            <a:r>
              <a:rPr lang="en-US" dirty="0" smtClean="0"/>
              <a:t>He is currently on the editorial board for </a:t>
            </a:r>
            <a:r>
              <a:rPr lang="en-US" i="1" dirty="0" smtClean="0"/>
              <a:t>Transactions in GIS</a:t>
            </a:r>
            <a:r>
              <a:rPr lang="en-US" dirty="0" smtClean="0"/>
              <a:t>, </a:t>
            </a:r>
            <a:r>
              <a:rPr lang="en-US" i="1" dirty="0" smtClean="0"/>
              <a:t>Professional Geographer</a:t>
            </a:r>
            <a:r>
              <a:rPr lang="en-US" dirty="0" smtClean="0"/>
              <a:t>, and </a:t>
            </a:r>
            <a:r>
              <a:rPr lang="en-US" i="1" dirty="0" smtClean="0"/>
              <a:t>Cartography and Geographical Information Science</a:t>
            </a:r>
            <a:r>
              <a:rPr lang="en-US" dirty="0" smtClean="0"/>
              <a:t>.  </a:t>
            </a:r>
            <a:endParaRPr lang="en-US" dirty="0"/>
          </a:p>
        </p:txBody>
      </p:sp>
      <p:pic>
        <p:nvPicPr>
          <p:cNvPr id="1026" name="Picture 2" descr="Photo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1676400"/>
            <a:ext cx="2057400" cy="241744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743200" y="762000"/>
            <a:ext cx="277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Incoming Vice Chair 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762000"/>
            <a:ext cx="41094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Incoming  Treasurer/Secretary 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533400" y="1981200"/>
            <a:ext cx="4724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Xinyue</a:t>
            </a:r>
            <a:r>
              <a:rPr lang="en-US" dirty="0" smtClean="0"/>
              <a:t> Ye is an Assistant Professor of Geography at Bowling Green State University </a:t>
            </a:r>
          </a:p>
          <a:p>
            <a:endParaRPr lang="en-US" dirty="0"/>
          </a:p>
          <a:p>
            <a:r>
              <a:rPr lang="en-US" dirty="0" smtClean="0"/>
              <a:t>He is a geographic information scientist and human geographer, with expertise in space-time data mining, </a:t>
            </a:r>
            <a:r>
              <a:rPr lang="en-US" dirty="0" err="1" smtClean="0"/>
              <a:t>spatia</a:t>
            </a:r>
            <a:r>
              <a:rPr lang="en-US" dirty="0" smtClean="0"/>
              <a:t> econometric and spatial analysis toolbox development. </a:t>
            </a:r>
          </a:p>
          <a:p>
            <a:endParaRPr lang="en-US" b="1" dirty="0"/>
          </a:p>
          <a:p>
            <a:r>
              <a:rPr lang="en-US" dirty="0" smtClean="0"/>
              <a:t>In his research, he integrates quantitative and qualitative methods in interdisciplinary setting, exploring inequality issues across scales and in various geographical settings.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762000"/>
            <a:ext cx="22952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Current Website </a:t>
            </a:r>
            <a:endParaRPr 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29375" t="19000" r="31250" b="10000"/>
          <a:stretch>
            <a:fillRect/>
          </a:stretch>
        </p:blipFill>
        <p:spPr bwMode="auto">
          <a:xfrm>
            <a:off x="457200" y="1371600"/>
            <a:ext cx="4394915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 l="30625" t="63492" r="31250" b="6000"/>
          <a:stretch>
            <a:fillRect/>
          </a:stretch>
        </p:blipFill>
        <p:spPr bwMode="auto">
          <a:xfrm>
            <a:off x="5030343" y="3810000"/>
            <a:ext cx="4113657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181600" y="2133600"/>
            <a:ext cx="343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http://geography.sdsu.edu/aaggis/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168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Clark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Information Technology Serivces</dc:creator>
  <cp:lastModifiedBy>Information Technology Serivces</cp:lastModifiedBy>
  <cp:revision>16</cp:revision>
  <dcterms:created xsi:type="dcterms:W3CDTF">2014-04-10T01:17:36Z</dcterms:created>
  <dcterms:modified xsi:type="dcterms:W3CDTF">2014-04-10T21:24:08Z</dcterms:modified>
</cp:coreProperties>
</file>